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sldIdLst>
    <p:sldId id="279" r:id="rId2"/>
    <p:sldId id="259" r:id="rId3"/>
    <p:sldId id="258" r:id="rId4"/>
    <p:sldId id="261" r:id="rId5"/>
    <p:sldId id="262" r:id="rId6"/>
    <p:sldId id="263" r:id="rId7"/>
    <p:sldId id="264" r:id="rId8"/>
    <p:sldId id="270" r:id="rId9"/>
    <p:sldId id="271" r:id="rId10"/>
    <p:sldId id="281" r:id="rId11"/>
    <p:sldId id="266" r:id="rId12"/>
    <p:sldId id="272" r:id="rId13"/>
    <p:sldId id="275" r:id="rId14"/>
    <p:sldId id="282" r:id="rId15"/>
    <p:sldId id="267" r:id="rId16"/>
    <p:sldId id="273" r:id="rId17"/>
    <p:sldId id="268" r:id="rId18"/>
    <p:sldId id="280" r:id="rId19"/>
    <p:sldId id="256" r:id="rId20"/>
    <p:sldId id="269" r:id="rId21"/>
    <p:sldId id="257" r:id="rId22"/>
    <p:sldId id="260" r:id="rId23"/>
    <p:sldId id="277" r:id="rId24"/>
    <p:sldId id="276" r:id="rId25"/>
    <p:sldId id="26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4641" autoAdjust="0"/>
  </p:normalViewPr>
  <p:slideViewPr>
    <p:cSldViewPr>
      <p:cViewPr varScale="1">
        <p:scale>
          <a:sx n="61" d="100"/>
          <a:sy n="61" d="100"/>
        </p:scale>
        <p:origin x="-16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0E998-32E6-4C15-B55B-B91849D25E1C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00E6C0-0694-4D82-ADD8-43B3D207DF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Remember,</a:t>
            </a:r>
            <a:r>
              <a:rPr lang="en-US" baseline="0" dirty="0" smtClean="0"/>
              <a:t> Steve. You aren’t that interesting. Move 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 smtClean="0"/>
              <a:t>Let’s use </a:t>
            </a:r>
            <a:r>
              <a:rPr lang="en-US" b="0" baseline="0" dirty="0" err="1" smtClean="0"/>
              <a:t>cf_DumpTagData</a:t>
            </a:r>
            <a:r>
              <a:rPr lang="en-US" b="0" baseline="0" dirty="0" smtClean="0"/>
              <a:t> to take a look (using dataform_example.cfm).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 smtClean="0"/>
              <a:t>(Screenshots of the results on next slid, just in case)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Don’t get caught up in the specifics</a:t>
            </a:r>
            <a:r>
              <a:rPr lang="en-US" baseline="0" dirty="0" smtClean="0"/>
              <a:t> of what the CFCs do – that they both seem to replicate existing </a:t>
            </a:r>
            <a:r>
              <a:rPr lang="en-US" baseline="0" dirty="0" err="1" smtClean="0"/>
              <a:t>cftags</a:t>
            </a:r>
            <a:r>
              <a:rPr lang="en-US" baseline="0" dirty="0" smtClean="0"/>
              <a:t>, for example (that just makes demonstrations easy to follow). Focus instead on the syntactical advantages of using a custom tag to interact with a CFC.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[Code:  03_ files]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Don’t get caught up in the specifics</a:t>
            </a:r>
            <a:r>
              <a:rPr lang="en-US" baseline="0" dirty="0" smtClean="0"/>
              <a:t> of what the CFCs do – that they both seem to replicate existing </a:t>
            </a:r>
            <a:r>
              <a:rPr lang="en-US" baseline="0" dirty="0" err="1" smtClean="0"/>
              <a:t>cftags</a:t>
            </a:r>
            <a:r>
              <a:rPr lang="en-US" baseline="0" dirty="0" smtClean="0"/>
              <a:t>, for example (that just makes demonstrations easy to follow). Focus instead on the syntactical advantages of using a custom tag to interact with a CFC.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[Code:  04_ files]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This could be useful, perhaps, for RPG-like functionality, banner ads (intelligent adjustment), or any intelligence/adaptability in a system.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[Code:  05_ files]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ToDo</a:t>
            </a:r>
            <a:r>
              <a:rPr lang="en-US" b="1" dirty="0" smtClean="0"/>
              <a:t>: Need to</a:t>
            </a:r>
            <a:r>
              <a:rPr lang="en-US" b="1" baseline="0" dirty="0" smtClean="0"/>
              <a:t> actually put together this example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</a:t>
            </a:r>
            <a:r>
              <a:rPr lang="en-US" baseline="0" dirty="0" smtClean="0"/>
              <a:t> client prototyping 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 Tags have been around since</a:t>
            </a:r>
            <a:r>
              <a:rPr lang="en-US" baseline="0" dirty="0" smtClean="0"/>
              <a:t> Cold Fusion 3.0 (June, 1997 – it still had a space in the name). </a:t>
            </a:r>
            <a:r>
              <a:rPr lang="en-US" dirty="0" smtClean="0"/>
              <a:t>Paired</a:t>
            </a:r>
            <a:r>
              <a:rPr lang="en-US" baseline="0" dirty="0" smtClean="0"/>
              <a:t> Custom Tags have been around since Cold Fusion 4.0 (November, 1998 – when the ditch the space).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Don’t all of these apply to CFCs (and UDFs)</a:t>
            </a:r>
            <a:r>
              <a:rPr lang="en-US" baseline="0" dirty="0" smtClean="0"/>
              <a:t> as well?</a:t>
            </a:r>
          </a:p>
          <a:p>
            <a:r>
              <a:rPr lang="en-US" baseline="0" dirty="0" smtClean="0"/>
              <a:t>Yes, but the “friendliness” of syntax is situational – as we shall see shortly.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Wait. That</a:t>
            </a:r>
            <a:r>
              <a:rPr lang="en-US" baseline="0" dirty="0" smtClean="0"/>
              <a:t> isn’t a custom tag…</a:t>
            </a:r>
          </a:p>
          <a:p>
            <a:r>
              <a:rPr lang="en-US" baseline="0" dirty="0" smtClean="0"/>
              <a:t>Going to first code example. From here, we will be in code for quite a while (more interesting than slides, I think)</a:t>
            </a:r>
          </a:p>
          <a:p>
            <a:r>
              <a:rPr lang="en-US" b="1" baseline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[Code:  01_01 file]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baseline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[Code:  01_03 file]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b="0" dirty="0" smtClean="0"/>
              <a:t>Code example</a:t>
            </a:r>
            <a:r>
              <a:rPr lang="en-US" b="0" baseline="0" dirty="0" smtClean="0"/>
              <a:t> of Application-specific custom tag mapping </a:t>
            </a:r>
            <a:r>
              <a:rPr lang="en-US" b="1" baseline="0" dirty="0" smtClean="0"/>
              <a:t>[Code: 01_04_AppMapping.cfm]</a:t>
            </a:r>
          </a:p>
          <a:p>
            <a:pPr>
              <a:buFontTx/>
              <a:buChar char="-"/>
            </a:pPr>
            <a:r>
              <a:rPr lang="en-US" b="0" baseline="0" dirty="0" smtClean="0"/>
              <a:t>-Show ColdFusion admin Custom Tag mappings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en-US" dirty="0" smtClean="0"/>
              <a:t>He attributes it to C.A.R. Hoare</a:t>
            </a:r>
            <a:r>
              <a:rPr lang="en-US" baseline="0" dirty="0" smtClean="0"/>
              <a:t> who disclaims having said it.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b="1" baseline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[Code:  02_ files]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0E6C0-0694-4D82-ADD8-43B3D207DFB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3DCFCE-23BB-4B15-90E3-5B22337D9D25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CB24C2-F161-4216-A730-03A86142858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btools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ebtools@gmail.com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sebtools@gmail.com" TargetMode="External"/><Relationship Id="rId2" Type="http://schemas.openxmlformats.org/officeDocument/2006/relationships/hyperlink" Target="http://www.sebtools.com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btools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ebtools@gmail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 smtClean="0"/>
              <a:t>Don’t Forget About Custom Tags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Steve Bryant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ustomtags-admi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295401"/>
            <a:ext cx="8519814" cy="54446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Although I do have some form custom tags, this isn’t related to those.</a:t>
            </a:r>
          </a:p>
          <a:p>
            <a:r>
              <a:rPr lang="en-US" dirty="0" smtClean="0"/>
              <a:t>In fact, maybe this shouldn’t even be a custom tag.</a:t>
            </a:r>
          </a:p>
          <a:p>
            <a:r>
              <a:rPr lang="en-US" dirty="0" smtClean="0"/>
              <a:t>Let’s figure out what syntax we should use.</a:t>
            </a:r>
          </a:p>
          <a:p>
            <a:r>
              <a:rPr lang="en-US" dirty="0" smtClean="0"/>
              <a:t>Performance is not our concern here</a:t>
            </a:r>
            <a:br>
              <a:rPr lang="en-US" dirty="0" smtClean="0"/>
            </a:br>
            <a:r>
              <a:rPr lang="en-US" sz="2400" dirty="0" smtClean="0">
                <a:solidFill>
                  <a:schemeClr val="tx2"/>
                </a:solidFill>
              </a:rPr>
              <a:t>“We should forget about small efficiencies, say about 97% of the time: premature optimization is the root of all evil” (Donald Knuth*)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</a:p>
          <a:p>
            <a:r>
              <a:rPr lang="en-US" dirty="0" err="1" smtClean="0"/>
              <a:t>ThisTag</a:t>
            </a:r>
            <a:endParaRPr lang="en-US" dirty="0" smtClean="0"/>
          </a:p>
          <a:p>
            <a:pPr lvl="1"/>
            <a:r>
              <a:rPr lang="en-US" dirty="0" err="1" smtClean="0"/>
              <a:t>ExecutionMode</a:t>
            </a:r>
            <a:endParaRPr lang="en-US" dirty="0" smtClean="0"/>
          </a:p>
          <a:p>
            <a:pPr lvl="1"/>
            <a:r>
              <a:rPr lang="en-US" dirty="0" err="1" smtClean="0"/>
              <a:t>GeneratedContent</a:t>
            </a:r>
            <a:endParaRPr lang="en-US" dirty="0" smtClean="0"/>
          </a:p>
          <a:p>
            <a:pPr lvl="1"/>
            <a:r>
              <a:rPr lang="en-US" dirty="0" err="1" smtClean="0"/>
              <a:t>hasEndTag</a:t>
            </a:r>
            <a:endParaRPr lang="en-US" dirty="0" smtClean="0"/>
          </a:p>
          <a:p>
            <a:r>
              <a:rPr lang="en-US" dirty="0" smtClean="0"/>
              <a:t>Attributes</a:t>
            </a:r>
          </a:p>
          <a:p>
            <a:r>
              <a:rPr lang="en-US" dirty="0" smtClean="0"/>
              <a:t>Caller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0" y="457200"/>
            <a:ext cx="6096000" cy="6172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73152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48000" y="4191000"/>
            <a:ext cx="2590800" cy="21336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274320" tIns="365760" rtlCol="0" anchor="t" anchorCtr="0"/>
          <a:lstStyle/>
          <a:p>
            <a:r>
              <a:rPr lang="en-US" dirty="0" smtClean="0"/>
              <a:t>Variables</a:t>
            </a:r>
          </a:p>
          <a:p>
            <a:r>
              <a:rPr lang="en-US" dirty="0" smtClean="0"/>
              <a:t>Attributes</a:t>
            </a:r>
          </a:p>
          <a:p>
            <a:r>
              <a:rPr lang="en-US" dirty="0" err="1" smtClean="0"/>
              <a:t>ThisTag</a:t>
            </a:r>
            <a:endParaRPr lang="en-US" dirty="0" smtClean="0"/>
          </a:p>
          <a:p>
            <a:r>
              <a:rPr lang="en-US" smtClean="0"/>
              <a:t>Caller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143000"/>
            <a:ext cx="1905000" cy="5181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457200" rtlCol="0" anchor="t" anchorCtr="0"/>
          <a:lstStyle/>
          <a:p>
            <a:pPr>
              <a:lnSpc>
                <a:spcPct val="150000"/>
              </a:lnSpc>
            </a:pPr>
            <a:r>
              <a:rPr lang="en-US" dirty="0" smtClean="0"/>
              <a:t>Application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Session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Request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Server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CGI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URL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Form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Cookie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Client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ustomtags-dumptagdat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67380" y="1935163"/>
            <a:ext cx="2409240" cy="4389437"/>
          </a:xfr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CFC Façade - Mailer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Mailer.cfc</a:t>
            </a:r>
          </a:p>
          <a:p>
            <a:pPr lvl="1"/>
            <a:r>
              <a:rPr lang="en-US" dirty="0" smtClean="0"/>
              <a:t>Basic mailing CFC - logging, simulated mailing, extensions</a:t>
            </a:r>
          </a:p>
          <a:p>
            <a:pPr lvl="1"/>
            <a:r>
              <a:rPr lang="en-US" dirty="0" smtClean="0"/>
              <a:t>The point here isn't the specifics of what Mailer.cfc does, but making it easier to use it.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CFC Façade - </a:t>
            </a:r>
            <a:r>
              <a:rPr lang="en-US" dirty="0" err="1" smtClean="0"/>
              <a:t>DataMgr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relevant part for our discussion is that it has a </a:t>
            </a:r>
            <a:r>
              <a:rPr lang="en-US" dirty="0" err="1" smtClean="0"/>
              <a:t>runSQLArray</a:t>
            </a:r>
            <a:r>
              <a:rPr lang="en-US" dirty="0" smtClean="0"/>
              <a:t>() method which takes an array of strings and structures to duplicate </a:t>
            </a:r>
            <a:r>
              <a:rPr lang="en-US" dirty="0" err="1" smtClean="0"/>
              <a:t>cfquery</a:t>
            </a:r>
            <a:r>
              <a:rPr lang="en-US" dirty="0" smtClean="0"/>
              <a:t> functionality.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Looping and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cf_smartSwitch</a:t>
            </a:r>
            <a:r>
              <a:rPr lang="en-US" dirty="0" smtClean="0"/>
              <a:t> - based on </a:t>
            </a:r>
            <a:r>
              <a:rPr lang="en-US" dirty="0" err="1" smtClean="0"/>
              <a:t>cf_switchLoop</a:t>
            </a:r>
            <a:r>
              <a:rPr lang="en-US" dirty="0" smtClean="0"/>
              <a:t> and </a:t>
            </a:r>
            <a:r>
              <a:rPr lang="en-US" dirty="0" err="1" smtClean="0"/>
              <a:t>cf_randomSwitch</a:t>
            </a:r>
            <a:r>
              <a:rPr lang="en-US" dirty="0" smtClean="0"/>
              <a:t> by Ben </a:t>
            </a:r>
            <a:r>
              <a:rPr lang="en-US" dirty="0" err="1" smtClean="0"/>
              <a:t>Nadel</a:t>
            </a:r>
            <a:r>
              <a:rPr lang="en-US" dirty="0" smtClean="0"/>
              <a:t> (what would we do without Ben?)</a:t>
            </a:r>
          </a:p>
          <a:p>
            <a:r>
              <a:rPr lang="en-US" dirty="0" smtClean="0"/>
              <a:t>Like </a:t>
            </a:r>
            <a:r>
              <a:rPr lang="en-US" dirty="0" err="1" smtClean="0"/>
              <a:t>cfswitch</a:t>
            </a:r>
            <a:r>
              <a:rPr lang="en-US" dirty="0" smtClean="0"/>
              <a:t>, but with..</a:t>
            </a:r>
          </a:p>
          <a:p>
            <a:pPr lvl="1"/>
            <a:r>
              <a:rPr lang="en-US" dirty="0" smtClean="0"/>
              <a:t>ability to loop / execute another expression</a:t>
            </a:r>
          </a:p>
          <a:p>
            <a:pPr lvl="1"/>
            <a:r>
              <a:rPr lang="en-US" dirty="0" smtClean="0"/>
              <a:t>Ability to leave off “expression” for random pick</a:t>
            </a:r>
          </a:p>
          <a:p>
            <a:pPr lvl="1"/>
            <a:r>
              <a:rPr lang="en-US" dirty="0" smtClean="0"/>
              <a:t>Weighting for random picks</a:t>
            </a:r>
          </a:p>
          <a:p>
            <a:r>
              <a:rPr lang="en-US" dirty="0" smtClean="0"/>
              <a:t>We’ll start by recreating </a:t>
            </a:r>
            <a:r>
              <a:rPr lang="en-US" dirty="0" err="1" smtClean="0"/>
              <a:t>cfswitch</a:t>
            </a:r>
            <a:r>
              <a:rPr lang="en-US" dirty="0" smtClean="0"/>
              <a:t>/</a:t>
            </a:r>
            <a:r>
              <a:rPr lang="en-US" dirty="0" err="1" smtClean="0"/>
              <a:t>cfcase</a:t>
            </a:r>
            <a:r>
              <a:rPr lang="en-US" dirty="0" smtClean="0"/>
              <a:t>…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Questions?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by Steve Bryant</a:t>
            </a:r>
          </a:p>
          <a:p>
            <a:r>
              <a:rPr lang="en-US" sz="2400" dirty="0" smtClean="0">
                <a:hlinkClick r:id="rId3"/>
              </a:rPr>
              <a:t>http://www.sebtools.com/</a:t>
            </a:r>
            <a:endParaRPr lang="en-US" sz="2400" dirty="0" smtClean="0"/>
          </a:p>
          <a:p>
            <a:r>
              <a:rPr lang="en-US" sz="2400" dirty="0" smtClean="0">
                <a:hlinkClick r:id="rId4"/>
              </a:rPr>
              <a:t>sebtools@gmail.com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Don’t Forget About Custom Tags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Steve Bryant</a:t>
            </a:r>
          </a:p>
          <a:p>
            <a:r>
              <a:rPr lang="en-US" dirty="0" smtClean="0"/>
              <a:t>ColdFusion Developer since 20</a:t>
            </a:r>
            <a:r>
              <a:rPr lang="en-US" baseline="30000" dirty="0" smtClean="0"/>
              <a:t>th</a:t>
            </a:r>
            <a:r>
              <a:rPr lang="en-US" dirty="0" smtClean="0"/>
              <a:t> Century</a:t>
            </a:r>
          </a:p>
          <a:p>
            <a:r>
              <a:rPr lang="en-US" dirty="0" smtClean="0"/>
              <a:t>Self-employed since 2002</a:t>
            </a:r>
          </a:p>
          <a:p>
            <a:r>
              <a:rPr lang="en-US" dirty="0" smtClean="0"/>
              <a:t>Author of several open source projects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Pseudo-Polymorphism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Taking advantage of Custom Tag priority order to imitate polymorphism in custom tags</a:t>
            </a:r>
          </a:p>
          <a:p>
            <a:r>
              <a:rPr lang="en-US" dirty="0" err="1" smtClean="0"/>
              <a:t>cf_SiteNews</a:t>
            </a:r>
            <a:endParaRPr lang="en-US" dirty="0" smtClean="0"/>
          </a:p>
          <a:p>
            <a:pPr lvl="1"/>
            <a:r>
              <a:rPr lang="en-US" dirty="0" smtClean="0"/>
              <a:t>Takes a query and returns outputs HTML</a:t>
            </a:r>
          </a:p>
          <a:p>
            <a:pPr lvl="1"/>
            <a:r>
              <a:rPr lang="en-US" dirty="0" smtClean="0"/>
              <a:t>Create a default on in </a:t>
            </a:r>
            <a:r>
              <a:rPr lang="en-US" dirty="0" err="1" smtClean="0"/>
              <a:t>CustomTags</a:t>
            </a:r>
            <a:endParaRPr lang="en-US" dirty="0" smtClean="0"/>
          </a:p>
          <a:p>
            <a:pPr lvl="1"/>
            <a:r>
              <a:rPr lang="en-US" dirty="0" smtClean="0"/>
              <a:t>Then we can have a modified on in each site or directory</a:t>
            </a:r>
          </a:p>
          <a:p>
            <a:pPr lvl="1"/>
            <a:r>
              <a:rPr lang="en-US" dirty="0" smtClean="0"/>
              <a:t>I have used this approach on an MSOC site, but I am not sure that it was significantly advantageous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Don’t Forget About Custom Tags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by Steve Bryant</a:t>
            </a:r>
          </a:p>
          <a:p>
            <a:r>
              <a:rPr lang="en-US" dirty="0" smtClean="0">
                <a:hlinkClick r:id="rId2"/>
              </a:rPr>
              <a:t>http://www.sebtools.com/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sebtools@gmail.com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 in the Right Place?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“Relax with </a:t>
            </a:r>
            <a:r>
              <a:rPr lang="en-US" dirty="0" err="1" smtClean="0"/>
              <a:t>CouchDB</a:t>
            </a:r>
            <a:r>
              <a:rPr lang="en-US" dirty="0" smtClean="0"/>
              <a:t>” by Mark Drew</a:t>
            </a:r>
          </a:p>
          <a:p>
            <a:r>
              <a:rPr lang="en-US" dirty="0" smtClean="0"/>
              <a:t>“Application Intrusion, Detection and Tracking” by Dave Ferguson</a:t>
            </a:r>
          </a:p>
          <a:p>
            <a:r>
              <a:rPr lang="en-US" dirty="0" smtClean="0"/>
              <a:t>“Flex and ColdFusion, a Love Affair” by Douglas Knudson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0" y="457200"/>
            <a:ext cx="6096000" cy="6172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73152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819400" y="4114800"/>
            <a:ext cx="2057400" cy="3048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82880" tIns="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143000"/>
            <a:ext cx="1905000" cy="5181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457200" rtlCol="0" anchor="t" anchorCtr="0"/>
          <a:lstStyle/>
          <a:p>
            <a:pPr>
              <a:lnSpc>
                <a:spcPct val="150000"/>
              </a:lnSpc>
            </a:pPr>
            <a:r>
              <a:rPr lang="en-US" dirty="0" smtClean="0"/>
              <a:t>Application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Session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Request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Server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CGI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URL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Form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Cookie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Client</a:t>
            </a:r>
          </a:p>
        </p:txBody>
      </p:sp>
      <p:sp>
        <p:nvSpPr>
          <p:cNvPr id="9" name="Rectangle 8"/>
          <p:cNvSpPr/>
          <p:nvPr/>
        </p:nvSpPr>
        <p:spPr>
          <a:xfrm>
            <a:off x="3200400" y="4495800"/>
            <a:ext cx="2057400" cy="3048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82880" tIns="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200400" y="4876800"/>
            <a:ext cx="2057400" cy="3048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82880" tIns="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00400" y="5257800"/>
            <a:ext cx="2057400" cy="3048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82880" tIns="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895600" y="5638800"/>
            <a:ext cx="2057400" cy="3048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82880" tIns="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0" y="457200"/>
            <a:ext cx="6096000" cy="6172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73152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48000" y="4191000"/>
            <a:ext cx="2590800" cy="21336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274320" tIns="365760" rtlCol="0" anchor="t" anchorCtr="0"/>
          <a:lstStyle/>
          <a:p>
            <a:r>
              <a:rPr lang="en-US" dirty="0" smtClean="0"/>
              <a:t>Variables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1143000"/>
            <a:ext cx="1905000" cy="5181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2880" tIns="457200" rtlCol="0" anchor="t" anchorCtr="0"/>
          <a:lstStyle/>
          <a:p>
            <a:pPr>
              <a:lnSpc>
                <a:spcPct val="150000"/>
              </a:lnSpc>
            </a:pPr>
            <a:r>
              <a:rPr lang="en-US" dirty="0" smtClean="0"/>
              <a:t>Application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Session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Request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Server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CGI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URL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Form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Cookie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Client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5867400"/>
            <a:ext cx="2057400" cy="3048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82880" tIns="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276600" y="5486400"/>
            <a:ext cx="2057400" cy="3048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82880" tIns="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76600" y="5029200"/>
            <a:ext cx="2057400" cy="3048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82880" tIns="0" rtlCol="0" anchor="t" anchorCtr="0"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Don’t Forget About Custom Tags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by Steve Bryant</a:t>
            </a:r>
          </a:p>
          <a:p>
            <a:r>
              <a:rPr lang="en-US" sz="2400" dirty="0" smtClean="0">
                <a:hlinkClick r:id="rId3"/>
              </a:rPr>
              <a:t>http://www.sebtools.com/</a:t>
            </a:r>
            <a:endParaRPr lang="en-US" sz="2400" dirty="0" smtClean="0"/>
          </a:p>
          <a:p>
            <a:r>
              <a:rPr lang="en-US" sz="2400" dirty="0" smtClean="0">
                <a:hlinkClick r:id="rId4"/>
              </a:rPr>
              <a:t>sebtools@gmail.com</a:t>
            </a:r>
            <a:endParaRPr lang="en-US" sz="2400" dirty="0" smtClean="0"/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Other Presentations Starting Now:</a:t>
            </a:r>
          </a:p>
          <a:p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“Relax with </a:t>
            </a:r>
            <a:r>
              <a:rPr lang="en-US" sz="2400" dirty="0" err="1" smtClean="0">
                <a:solidFill>
                  <a:schemeClr val="bg1">
                    <a:lumMod val="65000"/>
                  </a:schemeClr>
                </a:solidFill>
              </a:rPr>
              <a:t>CouchDB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” by Mark 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Drew</a:t>
            </a:r>
            <a:endParaRPr lang="en-US" sz="24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“Application Intrusion, Detection and Tracking” by Dave Ferguson</a:t>
            </a:r>
          </a:p>
          <a:p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“Flex and ColdFusion, a Love Affair” by Douglas Knudson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Tags are underutilized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have not been obviated by CFC</a:t>
            </a:r>
          </a:p>
          <a:p>
            <a:r>
              <a:rPr lang="en-US" dirty="0" smtClean="0"/>
              <a:t>They can make CFCs easier to use</a:t>
            </a:r>
          </a:p>
          <a:p>
            <a:r>
              <a:rPr lang="en-US" b="1" dirty="0" smtClean="0"/>
              <a:t>It is all about the right syntax</a:t>
            </a:r>
          </a:p>
          <a:p>
            <a:r>
              <a:rPr lang="en-US" dirty="0" smtClean="0"/>
              <a:t>Decide what you want to code, then write it.</a:t>
            </a:r>
          </a:p>
          <a:p>
            <a:r>
              <a:rPr lang="en-US" dirty="0" smtClean="0"/>
              <a:t>Don’t worry, we have plenty of cool Custom Tag tricks as well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Custom Tags?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Basically like any other ColdFusion tag – except that you create them yourself.</a:t>
            </a:r>
          </a:p>
          <a:p>
            <a:r>
              <a:rPr lang="en-US" dirty="0" smtClean="0"/>
              <a:t>They can be locally or globally available</a:t>
            </a:r>
          </a:p>
          <a:p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(Note: We won’t be covering CFX tags here)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Use Custom Tags?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Reusable</a:t>
            </a:r>
          </a:p>
          <a:p>
            <a:r>
              <a:rPr lang="en-US" dirty="0" smtClean="0"/>
              <a:t>Encapsulated</a:t>
            </a:r>
          </a:p>
          <a:p>
            <a:r>
              <a:rPr lang="en-US" dirty="0" smtClean="0"/>
              <a:t>Friendly Syntax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do I use Custom Tags?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Let’s take a look!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cfsavecontent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 example of tag syntax!</a:t>
            </a:r>
            <a:r>
              <a:rPr lang="en-US" dirty="0"/>
              <a:t/>
            </a:r>
            <a:br>
              <a:rPr lang="en-US" dirty="0"/>
            </a:b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(if it didn’t exist, someone would have to create it)</a:t>
            </a:r>
          </a:p>
          <a:p>
            <a:r>
              <a:rPr lang="en-US" dirty="0" smtClean="0"/>
              <a:t>It used to be a custom tag: </a:t>
            </a:r>
            <a:r>
              <a:rPr lang="en-US" dirty="0" err="1" smtClean="0"/>
              <a:t>cf_bodycontent</a:t>
            </a:r>
            <a:r>
              <a:rPr lang="en-US" dirty="0" smtClean="0"/>
              <a:t> by Steve Nelson</a:t>
            </a:r>
          </a:p>
          <a:p>
            <a:r>
              <a:rPr lang="en-US" dirty="0" smtClean="0"/>
              <a:t>Introduced as </a:t>
            </a:r>
            <a:r>
              <a:rPr lang="en-US" dirty="0" err="1" smtClean="0"/>
              <a:t>cfsavecontent</a:t>
            </a:r>
            <a:r>
              <a:rPr lang="en-US" dirty="0" smtClean="0"/>
              <a:t> in ColdFusion 5.0</a:t>
            </a:r>
          </a:p>
          <a:p>
            <a:r>
              <a:rPr lang="en-US" dirty="0" smtClean="0"/>
              <a:t>We’re going to recreate it as </a:t>
            </a:r>
            <a:r>
              <a:rPr lang="en-US" dirty="0" err="1" smtClean="0"/>
              <a:t>cf_savecontent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to Call a Tag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cf</a:t>
            </a:r>
            <a:r>
              <a:rPr lang="en-US" dirty="0" smtClean="0"/>
              <a:t>_” syntax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cfmodule</a:t>
            </a:r>
            <a:r>
              <a:rPr lang="en-US" dirty="0" smtClean="0"/>
              <a:t> name=“” …&gt;</a:t>
            </a:r>
          </a:p>
          <a:p>
            <a:r>
              <a:rPr lang="en-US" dirty="0" smtClean="0"/>
              <a:t>&lt; </a:t>
            </a:r>
            <a:r>
              <a:rPr lang="en-US" dirty="0" err="1" smtClean="0"/>
              <a:t>cfmodule</a:t>
            </a:r>
            <a:r>
              <a:rPr lang="en-US" dirty="0" smtClean="0"/>
              <a:t> template=“” …&gt;</a:t>
            </a:r>
          </a:p>
          <a:p>
            <a:r>
              <a:rPr lang="en-US" dirty="0" smtClean="0"/>
              <a:t>&lt;</a:t>
            </a:r>
            <a:r>
              <a:rPr lang="en-US" dirty="0" err="1" smtClean="0"/>
              <a:t>cfimport</a:t>
            </a:r>
            <a:r>
              <a:rPr lang="en-US" dirty="0" smtClean="0"/>
              <a:t>&gt;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ColdFusion Finds a Tag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Local folder</a:t>
            </a:r>
          </a:p>
          <a:p>
            <a:r>
              <a:rPr lang="en-US" dirty="0" smtClean="0"/>
              <a:t>Application-specific Custom Tag mapping</a:t>
            </a:r>
          </a:p>
          <a:p>
            <a:r>
              <a:rPr lang="en-US" dirty="0" smtClean="0"/>
              <a:t>Server-wide Custom Tag mapping</a:t>
            </a:r>
          </a:p>
          <a:p>
            <a:r>
              <a:rPr lang="en-US" dirty="0" smtClean="0"/>
              <a:t>File Location</a:t>
            </a:r>
          </a:p>
          <a:p>
            <a:pPr lvl="1"/>
            <a:r>
              <a:rPr lang="en-US" dirty="0" smtClean="0"/>
              <a:t>First in local directory</a:t>
            </a:r>
          </a:p>
          <a:p>
            <a:pPr lvl="1"/>
            <a:r>
              <a:rPr lang="en-US" dirty="0" smtClean="0"/>
              <a:t>The in main </a:t>
            </a:r>
            <a:r>
              <a:rPr lang="en-US" dirty="0" err="1" smtClean="0"/>
              <a:t>CustomTags</a:t>
            </a:r>
            <a:r>
              <a:rPr lang="en-US" dirty="0" smtClean="0"/>
              <a:t> directory</a:t>
            </a:r>
          </a:p>
          <a:p>
            <a:pPr lvl="1"/>
            <a:r>
              <a:rPr lang="en-US" dirty="0" smtClean="0"/>
              <a:t>Then in subfolders of </a:t>
            </a:r>
            <a:r>
              <a:rPr lang="en-US" dirty="0" err="1" smtClean="0"/>
              <a:t>CustomTags</a:t>
            </a:r>
            <a:r>
              <a:rPr lang="en-US" dirty="0" smtClean="0"/>
              <a:t> directory (alphabetically)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3224</TotalTime>
  <Words>960</Words>
  <Application>Microsoft Office PowerPoint</Application>
  <PresentationFormat>On-screen Show (4:3)</PresentationFormat>
  <Paragraphs>178</Paragraphs>
  <Slides>25</Slides>
  <Notes>17</Notes>
  <HiddenSlides>7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Flow</vt:lpstr>
      <vt:lpstr>Don’t Forget About Custom Tags</vt:lpstr>
      <vt:lpstr>Who am I?</vt:lpstr>
      <vt:lpstr>Custom Tags are underutilized</vt:lpstr>
      <vt:lpstr>What are Custom Tags?</vt:lpstr>
      <vt:lpstr>Why Use Custom Tags?</vt:lpstr>
      <vt:lpstr>How do I use Custom Tags?</vt:lpstr>
      <vt:lpstr>cfsavecontent</vt:lpstr>
      <vt:lpstr>Ways to Call a Tag</vt:lpstr>
      <vt:lpstr>How ColdFusion Finds a Tag</vt:lpstr>
      <vt:lpstr>Slide 10</vt:lpstr>
      <vt:lpstr>Data Form</vt:lpstr>
      <vt:lpstr>Scopes</vt:lpstr>
      <vt:lpstr>Slide 13</vt:lpstr>
      <vt:lpstr>Slide 14</vt:lpstr>
      <vt:lpstr>CFC Façade - Mailer</vt:lpstr>
      <vt:lpstr>CFC Façade - DataMgr</vt:lpstr>
      <vt:lpstr>Looping and Controls</vt:lpstr>
      <vt:lpstr>Questions?</vt:lpstr>
      <vt:lpstr>Don’t Forget About Custom Tags</vt:lpstr>
      <vt:lpstr>Pseudo-Polymorphism</vt:lpstr>
      <vt:lpstr>Don’t Forget About Custom Tags</vt:lpstr>
      <vt:lpstr>Are you in the Right Place?</vt:lpstr>
      <vt:lpstr>Slide 23</vt:lpstr>
      <vt:lpstr>Slide 24</vt:lpstr>
      <vt:lpstr>Don’t Forget About Custom Tags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Don’t Forget About Custom Tags</dc:title>
  <dc:creator>Steve Bryant</dc:creator>
  <cp:lastModifiedBy>Lisa</cp:lastModifiedBy>
  <cp:revision>306</cp:revision>
  <dcterms:created xsi:type="dcterms:W3CDTF">2011-02-24T21:04:56Z</dcterms:created>
  <dcterms:modified xsi:type="dcterms:W3CDTF">2011-05-14T11:17:56Z</dcterms:modified>
</cp:coreProperties>
</file>